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-1315" y="-173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1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30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5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7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4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0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3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FB53-060D-441B-A3E2-2919803F1F8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5B08-C678-4115-8C73-FC5C7252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4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00" t="-27101" r="-17062" b="-56163"/>
          <a:stretch/>
        </p:blipFill>
        <p:spPr>
          <a:xfrm>
            <a:off x="4344" y="575076"/>
            <a:ext cx="6852618" cy="8759100"/>
          </a:xfrm>
          <a:prstGeom prst="rect">
            <a:avLst/>
          </a:prstGeom>
          <a:solidFill>
            <a:schemeClr val="bg1">
              <a:lumMod val="95000"/>
              <a:alpha val="33000"/>
            </a:schemeClr>
          </a:solidFill>
        </p:spPr>
      </p:pic>
      <p:sp>
        <p:nvSpPr>
          <p:cNvPr id="21" name="Прямоугольник 20"/>
          <p:cNvSpPr/>
          <p:nvPr/>
        </p:nvSpPr>
        <p:spPr>
          <a:xfrm>
            <a:off x="1653" y="9283700"/>
            <a:ext cx="6858000" cy="622300"/>
          </a:xfrm>
          <a:prstGeom prst="rect">
            <a:avLst/>
          </a:prstGeom>
          <a:gradFill flip="none" rotWithShape="1">
            <a:gsLst>
              <a:gs pos="72000">
                <a:srgbClr val="7030A0"/>
              </a:gs>
              <a:gs pos="0">
                <a:srgbClr val="FA005A"/>
              </a:gs>
              <a:gs pos="23000">
                <a:srgbClr val="9B218A"/>
              </a:gs>
              <a:gs pos="100000">
                <a:srgbClr val="FA005A"/>
              </a:gs>
            </a:gsLst>
            <a:lin ang="204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ndara" panose="020E0502030303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9" t="33376" r="11260"/>
          <a:stretch/>
        </p:blipFill>
        <p:spPr>
          <a:xfrm rot="10800000">
            <a:off x="10572" y="9321917"/>
            <a:ext cx="4083113" cy="60422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-15692"/>
            <a:ext cx="6858000" cy="622300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50000">
                <a:srgbClr val="FA005A"/>
              </a:gs>
              <a:gs pos="100000">
                <a:srgbClr val="7030A0"/>
              </a:gs>
            </a:gsLst>
            <a:lin ang="204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ndara" panose="020E0502030303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36179"/>
            <a:ext cx="186500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Mendeleev 2024</a:t>
            </a:r>
          </a:p>
          <a:p>
            <a:pPr lvl="0"/>
            <a:r>
              <a:rPr lang="en-US" sz="9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XIII </a:t>
            </a:r>
            <a:r>
              <a:rPr lang="en-US" sz="900" b="1" dirty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International Conference on Chemistry </a:t>
            </a:r>
            <a:r>
              <a:rPr lang="en-US" sz="9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for </a:t>
            </a:r>
            <a:r>
              <a:rPr lang="en-US" sz="900" b="1" dirty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Young </a:t>
            </a:r>
            <a:r>
              <a:rPr lang="en-US" sz="9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Scientists </a:t>
            </a:r>
            <a:endParaRPr lang="en-US" sz="900" b="1" dirty="0">
              <a:solidFill>
                <a:prstClr val="white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8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8347"/>
          <a:stretch/>
        </p:blipFill>
        <p:spPr>
          <a:xfrm>
            <a:off x="5230622" y="-153280"/>
            <a:ext cx="625766" cy="90181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9" t="33376" r="11260"/>
          <a:stretch/>
        </p:blipFill>
        <p:spPr>
          <a:xfrm rot="10800000">
            <a:off x="2122064" y="87090"/>
            <a:ext cx="3502560" cy="518317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4" t="8315" r="66860" b="9480"/>
          <a:stretch/>
        </p:blipFill>
        <p:spPr bwMode="auto">
          <a:xfrm>
            <a:off x="1780128" y="35606"/>
            <a:ext cx="562445" cy="5207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13" y="62637"/>
            <a:ext cx="462160" cy="46268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0571" y="9394795"/>
            <a:ext cx="679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Poster </a:t>
            </a: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session</a:t>
            </a:r>
            <a:r>
              <a:rPr lang="ru-RU" sz="20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20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           Presentation </a:t>
            </a:r>
            <a:r>
              <a:rPr lang="ru-RU" sz="20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№</a:t>
            </a:r>
            <a:endParaRPr lang="en-US" sz="2000" b="1" dirty="0">
              <a:solidFill>
                <a:prstClr val="white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81511" y="91998"/>
            <a:ext cx="1865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St Petersburg</a:t>
            </a:r>
          </a:p>
          <a:p>
            <a:pPr lvl="0"/>
            <a:r>
              <a:rPr lang="en-US" sz="1200" b="1" dirty="0" smtClean="0">
                <a:solidFill>
                  <a:prstClr val="white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University</a:t>
            </a:r>
            <a:endParaRPr lang="en-US" sz="1200" b="1" dirty="0">
              <a:solidFill>
                <a:prstClr val="white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11363" y="9427816"/>
            <a:ext cx="1226433" cy="33406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2249</TotalTime>
  <Words>17</Words>
  <Application>Microsoft Office PowerPoint</Application>
  <PresentationFormat>Лист A4 (210x297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m26377</dc:creator>
  <cp:lastModifiedBy>Alamaris</cp:lastModifiedBy>
  <cp:revision>46</cp:revision>
  <cp:lastPrinted>2019-09-10T04:53:07Z</cp:lastPrinted>
  <dcterms:created xsi:type="dcterms:W3CDTF">2019-09-04T13:16:59Z</dcterms:created>
  <dcterms:modified xsi:type="dcterms:W3CDTF">2024-06-19T22:25:41Z</dcterms:modified>
</cp:coreProperties>
</file>